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Auteur et date</a:t>
            </a:r>
          </a:p>
        </p:txBody>
      </p:sp>
      <p:sp>
        <p:nvSpPr>
          <p:cNvPr id="1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Titre de la présentation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100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Sous-titre de diapositive</a:t>
            </a:r>
          </a:p>
        </p:txBody>
      </p:sp>
      <p:sp>
        <p:nvSpPr>
          <p:cNvPr id="10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re de l’ordre du jour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Titre de l’ordre du jour</a:t>
            </a:r>
          </a:p>
        </p:txBody>
      </p:sp>
      <p:sp>
        <p:nvSpPr>
          <p:cNvPr id="109" name="Sous-titre de l’ordre du jour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Sous-titre de l’ordre du jour</a:t>
            </a:r>
          </a:p>
        </p:txBody>
      </p:sp>
      <p:sp>
        <p:nvSpPr>
          <p:cNvPr id="110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Rubriques de l’ordre du jour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Données clé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Données clés</a:t>
            </a:r>
          </a:p>
        </p:txBody>
      </p:sp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 Citation notable 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l de salade avec du riz frit, des œufs durs et des baguette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l avec des beignets de saumon, de la salade et du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l de pâtes pappardelle avec du beurre maître d’hôtel, des noisettes grillées et des lamelles de parmesan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l de salade avec du riz frit, des œufs durs et des baguette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ts et citrons vert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Titre de la présentation</a:t>
            </a:r>
          </a:p>
        </p:txBody>
      </p:sp>
      <p:sp>
        <p:nvSpPr>
          <p:cNvPr id="23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Auteur et date</a:t>
            </a:r>
          </a:p>
        </p:txBody>
      </p:sp>
      <p:sp>
        <p:nvSpPr>
          <p:cNvPr id="2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l avec des beignets de saumon, de la salade et du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Titre de diapositive</a:t>
            </a:r>
          </a:p>
        </p:txBody>
      </p:sp>
      <p:sp>
        <p:nvSpPr>
          <p:cNvPr id="3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43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Sous-titre de diapositive</a:t>
            </a:r>
          </a:p>
        </p:txBody>
      </p:sp>
      <p:sp>
        <p:nvSpPr>
          <p:cNvPr id="44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Sous-titre de diapositive</a:t>
            </a:r>
          </a:p>
        </p:txBody>
      </p:sp>
      <p:sp>
        <p:nvSpPr>
          <p:cNvPr id="6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l de pâtes pappardelle avec du beurre maître d’hôtel, des noisettes grillées et des lamelles de parmesan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6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, vidéo direct, p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Sous-titre de diapositive</a:t>
            </a:r>
          </a:p>
        </p:txBody>
      </p:sp>
      <p:sp>
        <p:nvSpPr>
          <p:cNvPr id="72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7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, vidéo direct, g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Sous-titre de diapositive</a:t>
            </a:r>
          </a:p>
        </p:txBody>
      </p:sp>
      <p:sp>
        <p:nvSpPr>
          <p:cNvPr id="82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8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9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Titre de diapositive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14755" y="3039483"/>
            <a:ext cx="8128001" cy="812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vidéo-collée.png" descr="vidéo-collé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0271" y="0"/>
            <a:ext cx="6348428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vidéo-collée.png" descr="vidéo-collé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95256" y="1945767"/>
            <a:ext cx="11011569" cy="10315434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1er congrès…"/>
          <p:cNvGrpSpPr/>
          <p:nvPr/>
        </p:nvGrpSpPr>
        <p:grpSpPr>
          <a:xfrm>
            <a:off x="3762359" y="3012619"/>
            <a:ext cx="16859282" cy="7690763"/>
            <a:chOff x="0" y="0"/>
            <a:chExt cx="16859281" cy="7690761"/>
          </a:xfrm>
        </p:grpSpPr>
        <p:sp>
          <p:nvSpPr>
            <p:cNvPr id="176" name="1er congrès…"/>
            <p:cNvSpPr txBox="1"/>
            <p:nvPr/>
          </p:nvSpPr>
          <p:spPr>
            <a:xfrm>
              <a:off x="107950" y="107949"/>
              <a:ext cx="16643382" cy="7474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>
                <a:defRPr sz="10000"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pPr>
              <a:r>
                <a:t>1er congrès</a:t>
              </a:r>
            </a:p>
            <a:p>
              <a:pPr algn="ctr">
                <a:defRPr sz="6000" b="1"/>
              </a:pPr>
              <a:r>
                <a:t>Fin janvier - début février </a:t>
              </a:r>
              <a:r>
                <a:rPr u="sng"/>
                <a:t>2025</a:t>
              </a:r>
            </a:p>
            <a:p>
              <a:pPr algn="ctr">
                <a:defRPr sz="6000" b="1"/>
              </a:pPr>
              <a:r>
                <a:t>à Narbonne</a:t>
              </a:r>
            </a:p>
            <a:p>
              <a:pPr algn="ctr">
                <a:defRPr sz="6000" b="1"/>
              </a:pPr>
              <a:r>
                <a:t>« Une journée aux urgences,</a:t>
              </a:r>
            </a:p>
            <a:p>
              <a:pPr algn="ctr">
                <a:defRPr sz="6000" b="1"/>
              </a:pPr>
              <a:r>
                <a:t>Des chocs et des sujets âgés »</a:t>
              </a:r>
            </a:p>
          </p:txBody>
        </p:sp>
        <p:pic>
          <p:nvPicPr>
            <p:cNvPr id="175" name="1er congrès… 1er congrèsFin janvier - début février 2025à Narbonne« Une journée aux urgences,Des chocs et des sujets âgés »" descr="1er congrès… 1er congrèsFin janvier - début février 2025à Narbonne« Une journée aux urgences,Des chocs et des sujets âgés »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6859282" cy="769076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CUV…"/>
          <p:cNvGrpSpPr/>
          <p:nvPr/>
        </p:nvGrpSpPr>
        <p:grpSpPr>
          <a:xfrm>
            <a:off x="3762359" y="2258116"/>
            <a:ext cx="17545491" cy="9199768"/>
            <a:chOff x="0" y="0"/>
            <a:chExt cx="17545490" cy="9199767"/>
          </a:xfrm>
        </p:grpSpPr>
        <p:sp>
          <p:nvSpPr>
            <p:cNvPr id="180" name="CUV…"/>
            <p:cNvSpPr txBox="1"/>
            <p:nvPr/>
          </p:nvSpPr>
          <p:spPr>
            <a:xfrm>
              <a:off x="107949" y="107950"/>
              <a:ext cx="17329592" cy="8983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>
                <a:defRPr sz="10000"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pPr>
              <a:r>
                <a:t>CUV</a:t>
              </a:r>
            </a:p>
            <a:p>
              <a:pPr marL="762000" indent="-762000">
                <a:buSzPct val="123000"/>
                <a:buChar char="•"/>
                <a:defRPr sz="5400" b="1"/>
              </a:pPr>
              <a:r>
                <a:t>24 Novembre : TC légers / TC grave</a:t>
              </a:r>
            </a:p>
            <a:p>
              <a:pPr lvl="2" algn="ctr">
                <a:defRPr sz="4000" b="1"/>
              </a:pPr>
              <a:r>
                <a:t>Dr Dubucs / Pr Tazarourte</a:t>
              </a:r>
            </a:p>
            <a:p>
              <a:pPr lvl="2" algn="r">
                <a:defRPr sz="4000" b="1"/>
              </a:pPr>
              <a:endParaRPr/>
            </a:p>
            <a:p>
              <a:pPr marL="508000" indent="-508000">
                <a:buSzPct val="123000"/>
                <a:buChar char="•"/>
                <a:defRPr sz="5400" b="1"/>
              </a:pPr>
              <a:r>
                <a:t>Avril 2024 : AVC, quelle imagerie ? / orientation ?</a:t>
              </a:r>
            </a:p>
            <a:p>
              <a:pPr lvl="8" algn="ctr">
                <a:defRPr sz="4000" b="1"/>
              </a:pPr>
              <a:r>
                <a:t>? / Pr Macrez</a:t>
              </a:r>
            </a:p>
          </p:txBody>
        </p:sp>
        <p:pic>
          <p:nvPicPr>
            <p:cNvPr id="179" name="CUV… CUV24 Novembre : TC légers / TC graveDr Dubucs / Pr TazarourteAvril 2024 : AVC, quelle imagerie ? / orientation ?? / Pr Macrez" descr="CUV… CUV24 Novembre : TC légers / TC graveDr Dubucs / Pr TazarourteAvril 2024 : AVC, quelle imagerie ? / orientation ?? / Pr Macrez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7545491" cy="919976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55386" y="2218179"/>
            <a:ext cx="9673228" cy="96732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6" name="Pré Test"/>
          <p:cNvGrpSpPr/>
          <p:nvPr/>
        </p:nvGrpSpPr>
        <p:grpSpPr>
          <a:xfrm>
            <a:off x="10337990" y="592789"/>
            <a:ext cx="3708020" cy="1307713"/>
            <a:chOff x="0" y="0"/>
            <a:chExt cx="3708019" cy="1307712"/>
          </a:xfrm>
        </p:grpSpPr>
        <p:sp>
          <p:nvSpPr>
            <p:cNvPr id="185" name="Pré Test"/>
            <p:cNvSpPr txBox="1"/>
            <p:nvPr/>
          </p:nvSpPr>
          <p:spPr>
            <a:xfrm>
              <a:off x="38099" y="38100"/>
              <a:ext cx="3631821" cy="123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000" b="1"/>
              </a:lvl1pPr>
            </a:lstStyle>
            <a:p>
              <a:r>
                <a:t>Pré Test</a:t>
              </a:r>
            </a:p>
          </p:txBody>
        </p:sp>
        <p:pic>
          <p:nvPicPr>
            <p:cNvPr id="184" name="Pré Test Pré Test" descr="Pré Test Pré Test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708020" cy="1307713"/>
            </a:xfrm>
            <a:prstGeom prst="rect">
              <a:avLst/>
            </a:prstGeom>
            <a:effectLst/>
          </p:spPr>
        </p:pic>
      </p:grpSp>
      <p:sp>
        <p:nvSpPr>
          <p:cNvPr id="3" name="ZoneTexte 2"/>
          <p:cNvSpPr txBox="1"/>
          <p:nvPr/>
        </p:nvSpPr>
        <p:spPr>
          <a:xfrm flipH="1">
            <a:off x="1496289" y="12013680"/>
            <a:ext cx="2083723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Cmpmu.fr/pre-test-des-journees-durgences-pediatriques-pediatriques-2023/</a:t>
            </a:r>
            <a:endParaRPr kumimoji="0" lang="fr-FR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64436" y="2218179"/>
            <a:ext cx="9732522" cy="973252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1" name="Post Test"/>
          <p:cNvGrpSpPr/>
          <p:nvPr/>
        </p:nvGrpSpPr>
        <p:grpSpPr>
          <a:xfrm>
            <a:off x="10337990" y="512147"/>
            <a:ext cx="4185413" cy="1307713"/>
            <a:chOff x="0" y="0"/>
            <a:chExt cx="4185411" cy="1307712"/>
          </a:xfrm>
        </p:grpSpPr>
        <p:sp>
          <p:nvSpPr>
            <p:cNvPr id="190" name="Post Test"/>
            <p:cNvSpPr txBox="1"/>
            <p:nvPr/>
          </p:nvSpPr>
          <p:spPr>
            <a:xfrm>
              <a:off x="38100" y="38100"/>
              <a:ext cx="4109212" cy="123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000" b="1"/>
              </a:lvl1pPr>
            </a:lstStyle>
            <a:p>
              <a:r>
                <a:t>Post Test</a:t>
              </a:r>
            </a:p>
          </p:txBody>
        </p:sp>
        <p:pic>
          <p:nvPicPr>
            <p:cNvPr id="189" name="Post Test Post Test" descr="Post Test Post Test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185412" cy="1307713"/>
            </a:xfrm>
            <a:prstGeom prst="rect">
              <a:avLst/>
            </a:prstGeom>
            <a:effectLst/>
          </p:spPr>
        </p:pic>
      </p:grpSp>
      <p:sp>
        <p:nvSpPr>
          <p:cNvPr id="3" name="ZoneTexte 2"/>
          <p:cNvSpPr txBox="1"/>
          <p:nvPr/>
        </p:nvSpPr>
        <p:spPr>
          <a:xfrm>
            <a:off x="2078182" y="12013680"/>
            <a:ext cx="21917891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Cmpmu.fr/post-test-des-journees-durgences-pediatrique-2023/</a:t>
            </a:r>
            <a:endParaRPr kumimoji="0" lang="fr-FR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07188" y="2024216"/>
            <a:ext cx="9769624" cy="97696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6" name="Satisfaction"/>
          <p:cNvGrpSpPr/>
          <p:nvPr/>
        </p:nvGrpSpPr>
        <p:grpSpPr>
          <a:xfrm>
            <a:off x="9540557" y="678402"/>
            <a:ext cx="5302886" cy="1307713"/>
            <a:chOff x="0" y="0"/>
            <a:chExt cx="5302884" cy="1307712"/>
          </a:xfrm>
        </p:grpSpPr>
        <p:sp>
          <p:nvSpPr>
            <p:cNvPr id="195" name="Satisfaction"/>
            <p:cNvSpPr txBox="1"/>
            <p:nvPr/>
          </p:nvSpPr>
          <p:spPr>
            <a:xfrm>
              <a:off x="38100" y="38100"/>
              <a:ext cx="5226685" cy="123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000" b="1"/>
              </a:lvl1pPr>
            </a:lstStyle>
            <a:p>
              <a:r>
                <a:t>Satisfaction</a:t>
              </a:r>
            </a:p>
          </p:txBody>
        </p:sp>
        <p:pic>
          <p:nvPicPr>
            <p:cNvPr id="194" name="Satisfaction Satisfaction" descr="Satisfaction Satisfactio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302885" cy="1307713"/>
            </a:xfrm>
            <a:prstGeom prst="rect">
              <a:avLst/>
            </a:prstGeom>
            <a:effectLst/>
          </p:spPr>
        </p:pic>
      </p:grpSp>
      <p:sp>
        <p:nvSpPr>
          <p:cNvPr id="2" name="ZoneTexte 1"/>
          <p:cNvSpPr txBox="1"/>
          <p:nvPr/>
        </p:nvSpPr>
        <p:spPr>
          <a:xfrm>
            <a:off x="4904509" y="11831941"/>
            <a:ext cx="14574981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Cmpmu.fr/jup-2023-evaluation-de-la-formation/</a:t>
            </a:r>
            <a:endParaRPr kumimoji="0" lang="fr-FR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65</Words>
  <Application>Microsoft Office PowerPoint</Application>
  <PresentationFormat>Personnalisé</PresentationFormat>
  <Paragraphs>17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Helvetica Neue</vt:lpstr>
      <vt:lpstr>Helvetica Neue Medium</vt:lpstr>
      <vt:lpstr>21_BasicWhite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CLAUDET Isabelle</dc:creator>
  <cp:lastModifiedBy>CLAUDET Isabelle</cp:lastModifiedBy>
  <cp:revision>3</cp:revision>
  <dcterms:modified xsi:type="dcterms:W3CDTF">2023-10-05T11:16:57Z</dcterms:modified>
</cp:coreProperties>
</file>